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Relationship Id="rId18" Type="http://schemas.openxmlformats.org/officeDocument/2006/relationships/image" Target="../media/image320.png"/><Relationship Id="rId19" Type="http://schemas.openxmlformats.org/officeDocument/2006/relationships/image" Target="../media/image3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Relationship Id="rId15" Type="http://schemas.openxmlformats.org/officeDocument/2006/relationships/image" Target="../media/image384.png"/><Relationship Id="rId16" Type="http://schemas.openxmlformats.org/officeDocument/2006/relationships/image" Target="../media/image385.png"/><Relationship Id="rId17" Type="http://schemas.openxmlformats.org/officeDocument/2006/relationships/image" Target="../media/image38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Relationship Id="rId20" Type="http://schemas.openxmlformats.org/officeDocument/2006/relationships/image" Target="../media/image434.png"/><Relationship Id="rId21" Type="http://schemas.openxmlformats.org/officeDocument/2006/relationships/image" Target="../media/image435.png"/><Relationship Id="rId22" Type="http://schemas.openxmlformats.org/officeDocument/2006/relationships/image" Target="../media/image436.png"/><Relationship Id="rId23" Type="http://schemas.openxmlformats.org/officeDocument/2006/relationships/image" Target="../media/image437.png"/><Relationship Id="rId24" Type="http://schemas.openxmlformats.org/officeDocument/2006/relationships/image" Target="../media/image438.png"/><Relationship Id="rId25" Type="http://schemas.openxmlformats.org/officeDocument/2006/relationships/image" Target="../media/image439.png"/><Relationship Id="rId26" Type="http://schemas.openxmlformats.org/officeDocument/2006/relationships/image" Target="../media/image440.png"/><Relationship Id="rId27" Type="http://schemas.openxmlformats.org/officeDocument/2006/relationships/image" Target="../media/image4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7" Type="http://schemas.openxmlformats.org/officeDocument/2006/relationships/image" Target="../media/image457.png"/><Relationship Id="rId18" Type="http://schemas.openxmlformats.org/officeDocument/2006/relationships/image" Target="../media/image458.png"/><Relationship Id="rId19" Type="http://schemas.openxmlformats.org/officeDocument/2006/relationships/image" Target="../media/image4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6477" y="8942215"/>
            <a:ext cx="1853159" cy="731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1377" y="5090623"/>
            <a:ext cx="6946922" cy="48161"/>
            <a:chOff x="13921377" y="5090623"/>
            <a:chExt cx="6946922" cy="481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921377" y="5090623"/>
              <a:ext cx="6946922" cy="481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11055" y="996198"/>
            <a:ext cx="2568654" cy="415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7392" y="547023"/>
            <a:ext cx="8146544" cy="55164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653" y="8706782"/>
            <a:ext cx="2675958" cy="6624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141" y="8260955"/>
            <a:ext cx="2414321" cy="5677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094" y="9086402"/>
            <a:ext cx="3387302" cy="10172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531530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147930" cy="1419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9763" y="6581925"/>
            <a:ext cx="8158438" cy="421389"/>
            <a:chOff x="209763" y="6581925"/>
            <a:chExt cx="8158438" cy="4213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763" y="6581925"/>
              <a:ext cx="8158438" cy="4213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78995" y="6392717"/>
            <a:ext cx="378412" cy="378415"/>
            <a:chOff x="8178995" y="6392717"/>
            <a:chExt cx="378412" cy="3784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178995" y="6392717"/>
              <a:ext cx="378412" cy="378415"/>
              <a:chOff x="8178995" y="6392717"/>
              <a:chExt cx="378412" cy="3784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78995" y="639271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338371" y="6482741"/>
              <a:ext cx="59661" cy="198367"/>
              <a:chOff x="8338371" y="6482741"/>
              <a:chExt cx="59661" cy="1983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38371" y="6482741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63973" y="7516047"/>
            <a:ext cx="4908671" cy="1615476"/>
            <a:chOff x="363973" y="7516047"/>
            <a:chExt cx="4908671" cy="16154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973" y="7516047"/>
              <a:ext cx="4908671" cy="16154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83438" y="7326839"/>
            <a:ext cx="378412" cy="378415"/>
            <a:chOff x="5083438" y="7326839"/>
            <a:chExt cx="378412" cy="37841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083438" y="7326839"/>
              <a:ext cx="378412" cy="378415"/>
              <a:chOff x="5083438" y="7326839"/>
              <a:chExt cx="378412" cy="3784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83438" y="732683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207720" y="7416173"/>
              <a:ext cx="129847" cy="199748"/>
              <a:chOff x="5207720" y="7416173"/>
              <a:chExt cx="129847" cy="19974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07720" y="7416173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94572" y="3719677"/>
            <a:ext cx="3022320" cy="11484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19241"/>
            <a:ext cx="14340952" cy="8066786"/>
            <a:chOff x="0" y="1219241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19241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41463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97501" cy="2331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02211" cy="8066786"/>
            <a:chOff x="0" y="1200073"/>
            <a:chExt cx="14302211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3737115"/>
            <a:ext cx="9257143" cy="1524923"/>
            <a:chOff x="0" y="3737115"/>
            <a:chExt cx="9257143" cy="1524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3737115"/>
              <a:ext cx="9257143" cy="15249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67937" y="3576478"/>
            <a:ext cx="378412" cy="378415"/>
            <a:chOff x="9067937" y="3576478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067937" y="3576478"/>
              <a:ext cx="378412" cy="378415"/>
              <a:chOff x="9067937" y="3576478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67937" y="357647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227313" y="3666502"/>
              <a:ext cx="59661" cy="198367"/>
              <a:chOff x="9227313" y="3666502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27313" y="366650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0" y="6458904"/>
            <a:ext cx="5272644" cy="2672619"/>
            <a:chOff x="0" y="6458904"/>
            <a:chExt cx="5272644" cy="2672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6458904"/>
              <a:ext cx="5272644" cy="2672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83438" y="6269696"/>
            <a:ext cx="378412" cy="378415"/>
            <a:chOff x="5083438" y="6269696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83438" y="6269696"/>
              <a:ext cx="378412" cy="378415"/>
              <a:chOff x="5083438" y="6269696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83438" y="626969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42813" y="6359721"/>
              <a:ext cx="59661" cy="198367"/>
              <a:chOff x="5242813" y="6359721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42813" y="6359721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75949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106549" cy="2331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763" y="4529828"/>
            <a:ext cx="8158438" cy="1862889"/>
            <a:chOff x="209763" y="4529828"/>
            <a:chExt cx="8158438" cy="18628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763" y="4529828"/>
              <a:ext cx="8158438" cy="18628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0424" y="4340621"/>
            <a:ext cx="378412" cy="378415"/>
            <a:chOff x="8150424" y="4340621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0424" y="4340621"/>
              <a:ext cx="378412" cy="378415"/>
              <a:chOff x="8150424" y="4340621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0424" y="434062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09799" y="4430645"/>
              <a:ext cx="59661" cy="198367"/>
              <a:chOff x="8309799" y="4430645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09799" y="4430645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3973" y="7516047"/>
            <a:ext cx="4908671" cy="1674429"/>
            <a:chOff x="363973" y="7516047"/>
            <a:chExt cx="4908671" cy="1674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973" y="7516047"/>
              <a:ext cx="4908671" cy="1674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83438" y="7326839"/>
            <a:ext cx="378412" cy="378415"/>
            <a:chOff x="5083438" y="7326839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83438" y="7326839"/>
              <a:ext cx="378412" cy="378415"/>
              <a:chOff x="5083438" y="7326839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83438" y="732683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242813" y="7416863"/>
              <a:ext cx="59661" cy="198367"/>
              <a:chOff x="5242813" y="7416863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42813" y="7416863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051758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77120" cy="17237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200073"/>
            <a:ext cx="14353222" cy="8086068"/>
            <a:chOff x="0" y="1200073"/>
            <a:chExt cx="14353222" cy="80860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200073"/>
              <a:ext cx="14353222" cy="80860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9763" y="4016685"/>
            <a:ext cx="8158438" cy="1589746"/>
            <a:chOff x="209763" y="4016685"/>
            <a:chExt cx="8158438" cy="15897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763" y="4016685"/>
              <a:ext cx="8158438" cy="15897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50304" y="3827478"/>
            <a:ext cx="378412" cy="378415"/>
            <a:chOff x="8150304" y="3827478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150304" y="3827478"/>
              <a:ext cx="378412" cy="378415"/>
              <a:chOff x="8150304" y="3827478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50304" y="3827478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09680" y="3917502"/>
              <a:ext cx="59661" cy="198367"/>
              <a:chOff x="8309680" y="3917502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09680" y="3917502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09763" y="8114764"/>
            <a:ext cx="4908671" cy="1152095"/>
            <a:chOff x="209763" y="8114764"/>
            <a:chExt cx="4908671" cy="1152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763" y="8114764"/>
              <a:ext cx="4908671" cy="1152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10180" y="7935080"/>
            <a:ext cx="378412" cy="378415"/>
            <a:chOff x="4910180" y="7935080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910180" y="7935080"/>
              <a:ext cx="378412" cy="378415"/>
              <a:chOff x="4910180" y="7935080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910180" y="7935080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069556" y="8025104"/>
              <a:ext cx="59661" cy="198367"/>
              <a:chOff x="5069556" y="8025104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069556" y="8025104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9332" y="3051013"/>
            <a:ext cx="5026293" cy="4218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2002" y="2915135"/>
            <a:ext cx="741594" cy="43442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0287" y="2700335"/>
            <a:ext cx="5179908" cy="44438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19157" cy="8054526"/>
            <a:chOff x="0" y="1200073"/>
            <a:chExt cx="14319157" cy="80545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19157" cy="8054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190550"/>
            <a:ext cx="14340952" cy="8066786"/>
            <a:chOff x="0" y="1190550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190550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213168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29"/>
            <a:ext cx="3054282" cy="1419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20" y="1200073"/>
            <a:ext cx="14331022" cy="8066786"/>
            <a:chOff x="-120" y="1200073"/>
            <a:chExt cx="1433102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0" y="1200073"/>
              <a:ext cx="1433102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896" y="3419834"/>
            <a:ext cx="10149746" cy="482139"/>
            <a:chOff x="312896" y="3419834"/>
            <a:chExt cx="10149746" cy="4821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896" y="3419834"/>
              <a:ext cx="10149746" cy="4821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73436" y="3230626"/>
            <a:ext cx="378412" cy="378415"/>
            <a:chOff x="10273436" y="3230626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273436" y="3230626"/>
              <a:ext cx="378412" cy="378415"/>
              <a:chOff x="10273436" y="3230626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73436" y="3230626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32812" y="3320650"/>
              <a:ext cx="59661" cy="198367"/>
              <a:chOff x="10432812" y="3320650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432812" y="3320650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3973" y="4424922"/>
            <a:ext cx="8778884" cy="4706601"/>
            <a:chOff x="363973" y="4424922"/>
            <a:chExt cx="8778884" cy="47066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973" y="4424922"/>
              <a:ext cx="8778884" cy="47066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3651" y="4235714"/>
            <a:ext cx="378412" cy="378415"/>
            <a:chOff x="8953651" y="4235714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953651" y="4235714"/>
              <a:ext cx="378412" cy="378415"/>
              <a:chOff x="8953651" y="4235714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53651" y="423571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113027" y="4325738"/>
              <a:ext cx="59661" cy="198367"/>
              <a:chOff x="9113027" y="4325738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13027" y="4325738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28764"/>
            <a:ext cx="14334563" cy="8063192"/>
            <a:chOff x="0" y="1228764"/>
            <a:chExt cx="14334563" cy="8063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28764"/>
              <a:ext cx="14334563" cy="8063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213168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29"/>
            <a:ext cx="3058111" cy="1419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571" y="1200073"/>
            <a:ext cx="14302211" cy="8066786"/>
            <a:chOff x="28571" y="1200073"/>
            <a:chExt cx="14302211" cy="80667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71" y="1200073"/>
              <a:ext cx="14302211" cy="80667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20" y="1200073"/>
            <a:ext cx="14331022" cy="8066786"/>
            <a:chOff x="-120" y="1200073"/>
            <a:chExt cx="14331022" cy="80667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0" y="1200073"/>
              <a:ext cx="14331022" cy="80667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2896" y="7064406"/>
            <a:ext cx="13200741" cy="563933"/>
            <a:chOff x="312896" y="7064406"/>
            <a:chExt cx="13200741" cy="5639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896" y="7064406"/>
              <a:ext cx="13200741" cy="5639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24431" y="6875199"/>
            <a:ext cx="378412" cy="378415"/>
            <a:chOff x="13324431" y="6875199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324431" y="6875199"/>
              <a:ext cx="378412" cy="378415"/>
              <a:chOff x="13324431" y="6875199"/>
              <a:chExt cx="378412" cy="3784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324431" y="6875199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483806" y="6965223"/>
              <a:ext cx="59661" cy="198367"/>
              <a:chOff x="13483806" y="6965223"/>
              <a:chExt cx="59661" cy="19836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83806" y="6965223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7147" y="7995354"/>
            <a:ext cx="8778884" cy="1182626"/>
            <a:chOff x="257147" y="7995354"/>
            <a:chExt cx="8778884" cy="11826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7147" y="7995354"/>
              <a:ext cx="8778884" cy="11826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46825" y="7806147"/>
            <a:ext cx="378412" cy="378415"/>
            <a:chOff x="8846825" y="7806147"/>
            <a:chExt cx="378412" cy="37841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846825" y="7806147"/>
              <a:ext cx="378412" cy="378415"/>
              <a:chOff x="8846825" y="7806147"/>
              <a:chExt cx="378412" cy="3784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46825" y="78061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006201" y="7896171"/>
              <a:ext cx="59661" cy="198367"/>
              <a:chOff x="9006201" y="7896171"/>
              <a:chExt cx="59661" cy="1983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006201" y="7896171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462463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001" y="6357305"/>
            <a:ext cx="6213625" cy="14876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620" y="4492192"/>
            <a:ext cx="8049947" cy="1718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336" y="3518098"/>
            <a:ext cx="5279257" cy="10755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573" y="1494811"/>
            <a:ext cx="1537234" cy="6134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729" y="1403186"/>
            <a:ext cx="6274629" cy="28345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4991" y="9635334"/>
            <a:ext cx="3647179" cy="3333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06062" y="8768098"/>
            <a:ext cx="3942169" cy="3942169"/>
            <a:chOff x="-1406062" y="8768098"/>
            <a:chExt cx="3942169" cy="3942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06062" y="8768098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39726" y="1822163"/>
            <a:ext cx="3942169" cy="3942169"/>
            <a:chOff x="10039726" y="1822163"/>
            <a:chExt cx="3942169" cy="3942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9726" y="1822163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9645" y="0"/>
            <a:ext cx="7126069" cy="10285714"/>
            <a:chOff x="11159645" y="0"/>
            <a:chExt cx="7126069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9645" y="0"/>
              <a:ext cx="7126069" cy="1028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573" y="8016947"/>
            <a:ext cx="4336748" cy="6067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6332" y="7961046"/>
            <a:ext cx="4682434" cy="6792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4610625" cy="454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3191"/>
            <a:ext cx="3077120" cy="8437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47302" y="2741000"/>
            <a:ext cx="9257143" cy="3115112"/>
            <a:chOff x="2447302" y="2741000"/>
            <a:chExt cx="9257143" cy="311511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7302" y="2741000"/>
              <a:ext cx="9257143" cy="31151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15239" y="2580364"/>
            <a:ext cx="378412" cy="378415"/>
            <a:chOff x="11515239" y="2580364"/>
            <a:chExt cx="378412" cy="37841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15239" y="2580364"/>
              <a:ext cx="378412" cy="378415"/>
              <a:chOff x="11515239" y="2580364"/>
              <a:chExt cx="378412" cy="3784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515239" y="2580364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674614" y="2670388"/>
              <a:ext cx="59661" cy="198367"/>
              <a:chOff x="11674614" y="2670388"/>
              <a:chExt cx="59661" cy="19836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674614" y="2670388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013620" y="3733525"/>
            <a:ext cx="3130454" cy="83100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212942" y="6031424"/>
            <a:ext cx="7870660" cy="2586602"/>
            <a:chOff x="3212942" y="6031424"/>
            <a:chExt cx="7870660" cy="258660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12942" y="6031424"/>
              <a:ext cx="7870660" cy="25866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894396" y="5856113"/>
            <a:ext cx="378412" cy="378415"/>
            <a:chOff x="10894396" y="5856113"/>
            <a:chExt cx="378412" cy="37841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0894396" y="5856113"/>
              <a:ext cx="378412" cy="378415"/>
              <a:chOff x="10894396" y="5856113"/>
              <a:chExt cx="378412" cy="37841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894396" y="585611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018679" y="5945447"/>
              <a:ext cx="129847" cy="199748"/>
              <a:chOff x="11018679" y="5945447"/>
              <a:chExt cx="129847" cy="19974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018679" y="5945447"/>
                <a:ext cx="129847" cy="199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627482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29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4352035" cy="454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3006148" cy="14196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3783" y="6340954"/>
            <a:ext cx="8789024" cy="2925905"/>
            <a:chOff x="2483783" y="6340954"/>
            <a:chExt cx="8789024" cy="2925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3783" y="6340954"/>
              <a:ext cx="8789024" cy="2925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13620" y="3733525"/>
            <a:ext cx="3130454" cy="8113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09428" y="1441767"/>
            <a:ext cx="8725056" cy="4709979"/>
            <a:chOff x="2609428" y="1441767"/>
            <a:chExt cx="8725056" cy="47099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9428" y="1441767"/>
              <a:ext cx="8725056" cy="47099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83602" y="6151747"/>
            <a:ext cx="378412" cy="378415"/>
            <a:chOff x="11083602" y="6151747"/>
            <a:chExt cx="378412" cy="3784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083602" y="6151747"/>
              <a:ext cx="378412" cy="378415"/>
              <a:chOff x="11083602" y="6151747"/>
              <a:chExt cx="378412" cy="3784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83602" y="61517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207884" y="6241080"/>
              <a:ext cx="129847" cy="199748"/>
              <a:chOff x="11207884" y="6241080"/>
              <a:chExt cx="129847" cy="19974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07884" y="6241080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145279" y="1298173"/>
            <a:ext cx="378412" cy="378415"/>
            <a:chOff x="11145279" y="1298173"/>
            <a:chExt cx="378412" cy="3784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145279" y="1298173"/>
              <a:ext cx="378412" cy="378415"/>
              <a:chOff x="11145279" y="1298173"/>
              <a:chExt cx="378412" cy="3784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145279" y="1298173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304654" y="1388197"/>
              <a:ext cx="59661" cy="198367"/>
              <a:chOff x="11304654" y="1388197"/>
              <a:chExt cx="59661" cy="1983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304654" y="1388197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40952" cy="8151163"/>
            <a:chOff x="0" y="1200073"/>
            <a:chExt cx="14340952" cy="8151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40952" cy="81511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4551920" cy="454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3006148" cy="14196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3620" y="3733525"/>
            <a:ext cx="3130454" cy="8113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5335" y="1200073"/>
            <a:ext cx="12509806" cy="5151531"/>
            <a:chOff x="855335" y="1200073"/>
            <a:chExt cx="12509806" cy="51515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335" y="1200073"/>
              <a:ext cx="12509806" cy="51515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75935" y="6162397"/>
            <a:ext cx="378412" cy="378415"/>
            <a:chOff x="13175935" y="6162397"/>
            <a:chExt cx="378412" cy="3784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175935" y="6162397"/>
              <a:ext cx="378412" cy="378415"/>
              <a:chOff x="13175935" y="6162397"/>
              <a:chExt cx="378412" cy="3784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175935" y="616239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335310" y="6252421"/>
              <a:ext cx="59661" cy="198367"/>
              <a:chOff x="13335310" y="6252421"/>
              <a:chExt cx="59661" cy="1983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335310" y="6252421"/>
                <a:ext cx="59661" cy="19836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40952" cy="8151163"/>
            <a:chOff x="0" y="1200073"/>
            <a:chExt cx="14340952" cy="8151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40952" cy="81511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4551920" cy="454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766882" cy="5170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4778" y="1200073"/>
            <a:ext cx="5232028" cy="8151163"/>
            <a:chOff x="544778" y="1200073"/>
            <a:chExt cx="5232028" cy="8151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778" y="1200073"/>
              <a:ext cx="5232028" cy="8151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81880" y="3099153"/>
            <a:ext cx="7266505" cy="4087409"/>
            <a:chOff x="6581880" y="3099153"/>
            <a:chExt cx="7266505" cy="40874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81880" y="3099153"/>
              <a:ext cx="7266505" cy="40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62657" y="677966"/>
            <a:ext cx="1278674" cy="11282330"/>
            <a:chOff x="16662657" y="677966"/>
            <a:chExt cx="1278674" cy="112823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5380254" y="1767953"/>
              <a:ext cx="3879617" cy="147110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6874667" y="4771590"/>
              <a:ext cx="854062" cy="327736"/>
              <a:chOff x="16874667" y="4771590"/>
              <a:chExt cx="854062" cy="32773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400994" y="4771590"/>
                <a:ext cx="327735" cy="327735"/>
                <a:chOff x="17400994" y="4771590"/>
                <a:chExt cx="327735" cy="32773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17400994" y="4771590"/>
                  <a:ext cx="327735" cy="32773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874667" y="4771590"/>
                <a:ext cx="327735" cy="327735"/>
                <a:chOff x="16874667" y="4771590"/>
                <a:chExt cx="327735" cy="32773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16874667" y="4771590"/>
                  <a:ext cx="327735" cy="3277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1026254" y="6314369"/>
              <a:ext cx="11282330" cy="9524"/>
              <a:chOff x="11026254" y="6314369"/>
              <a:chExt cx="11282330" cy="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1026254" y="6314369"/>
                <a:ext cx="11282330" cy="952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77" y="2436630"/>
            <a:ext cx="15096785" cy="31170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908" y="794076"/>
            <a:ext cx="4120731" cy="13282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7433" y="1279162"/>
            <a:ext cx="204890" cy="533933"/>
            <a:chOff x="4897433" y="1279162"/>
            <a:chExt cx="204890" cy="5339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97433" y="1279162"/>
              <a:ext cx="204890" cy="204890"/>
              <a:chOff x="4897433" y="1279162"/>
              <a:chExt cx="204890" cy="2048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97433" y="1279162"/>
                <a:ext cx="204890" cy="2048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897433" y="1608205"/>
              <a:ext cx="204890" cy="204890"/>
              <a:chOff x="4897433" y="1608205"/>
              <a:chExt cx="204890" cy="2048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7433" y="1608205"/>
                <a:ext cx="204890" cy="20489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6190" y="2177485"/>
            <a:ext cx="11282330" cy="9524"/>
            <a:chOff x="956190" y="2177485"/>
            <a:chExt cx="11282330" cy="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56190" y="2177485"/>
              <a:ext cx="11282330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7143" y="2771429"/>
            <a:ext cx="12438095" cy="5257143"/>
            <a:chOff x="10657143" y="2771429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657143" y="2771429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74191" y="8780201"/>
            <a:ext cx="1855197" cy="688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1055" y="996198"/>
            <a:ext cx="2568654" cy="415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64437" y="1040552"/>
            <a:ext cx="232911" cy="265020"/>
            <a:chOff x="17264437" y="1040552"/>
            <a:chExt cx="232911" cy="2650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4437" y="1040552"/>
              <a:ext cx="232911" cy="2650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8935" y="1458582"/>
            <a:ext cx="6862509" cy="3085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065" y="984774"/>
            <a:ext cx="1996788" cy="573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656" y="5155289"/>
            <a:ext cx="12257385" cy="48529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41962" y="1066095"/>
            <a:ext cx="9029526" cy="323059"/>
            <a:chOff x="3141962" y="1066095"/>
            <a:chExt cx="9029526" cy="3230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677" y="1015429"/>
              <a:ext cx="2006549" cy="49687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906" y="1015429"/>
              <a:ext cx="5034425" cy="496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28171" y="5023538"/>
            <a:ext cx="6952381" cy="48161"/>
            <a:chOff x="13928171" y="5023538"/>
            <a:chExt cx="6952381" cy="48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3928171" y="5023538"/>
              <a:ext cx="6952381" cy="48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627482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29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627482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29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33894" cy="8062815"/>
            <a:chOff x="0" y="1200073"/>
            <a:chExt cx="14333894" cy="80628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33894" cy="806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627482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29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2627482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29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92" y="1200073"/>
            <a:ext cx="14331661" cy="8061559"/>
            <a:chOff x="9292" y="1200073"/>
            <a:chExt cx="14331661" cy="8061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2" y="1200073"/>
              <a:ext cx="14331661" cy="806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841463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0" y="1200073"/>
            <a:ext cx="14340952" cy="8067111"/>
            <a:chOff x="0" y="1200073"/>
            <a:chExt cx="14340952" cy="8067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200073"/>
              <a:ext cx="14340952" cy="80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5144" y="1157230"/>
            <a:ext cx="3076968" cy="17237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3973" y="2143443"/>
            <a:ext cx="12370685" cy="421389"/>
            <a:chOff x="363973" y="2143443"/>
            <a:chExt cx="12370685" cy="4213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973" y="2143443"/>
              <a:ext cx="12370685" cy="421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5452" y="1981031"/>
            <a:ext cx="378412" cy="378415"/>
            <a:chOff x="12545452" y="1981031"/>
            <a:chExt cx="378412" cy="3784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545452" y="1981031"/>
              <a:ext cx="378412" cy="378415"/>
              <a:chOff x="12545452" y="1981031"/>
              <a:chExt cx="378412" cy="37841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45452" y="1981031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04828" y="2071055"/>
              <a:ext cx="59661" cy="198367"/>
              <a:chOff x="12704828" y="2071055"/>
              <a:chExt cx="59661" cy="1983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04828" y="2071055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63973" y="7705255"/>
            <a:ext cx="4908671" cy="1426268"/>
            <a:chOff x="363973" y="7705255"/>
            <a:chExt cx="4908671" cy="14262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973" y="7705255"/>
              <a:ext cx="4908671" cy="14262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83438" y="7516047"/>
            <a:ext cx="378412" cy="378415"/>
            <a:chOff x="5083438" y="7516047"/>
            <a:chExt cx="378412" cy="3784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83438" y="7516047"/>
              <a:ext cx="378412" cy="378415"/>
              <a:chOff x="5083438" y="7516047"/>
              <a:chExt cx="378412" cy="37841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83438" y="7516047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207720" y="7605381"/>
              <a:ext cx="129847" cy="199748"/>
              <a:chOff x="5207720" y="7605381"/>
              <a:chExt cx="129847" cy="1997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07720" y="7605381"/>
                <a:ext cx="129847" cy="19974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458571" y="3687910"/>
            <a:ext cx="519792" cy="519797"/>
            <a:chOff x="14458571" y="3687910"/>
            <a:chExt cx="519792" cy="51979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458571" y="3687910"/>
              <a:ext cx="519792" cy="519797"/>
              <a:chOff x="14458571" y="3687910"/>
              <a:chExt cx="519792" cy="5197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58571" y="3687910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629288" y="3810621"/>
              <a:ext cx="178359" cy="274377"/>
              <a:chOff x="14629288" y="3810621"/>
              <a:chExt cx="178359" cy="27437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29288" y="3810621"/>
                <a:ext cx="178359" cy="274377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94572" y="3719677"/>
            <a:ext cx="3049225" cy="11484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340952" cy="10329121"/>
            <a:chOff x="0" y="0"/>
            <a:chExt cx="14340952" cy="10329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40952" cy="10329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00073"/>
            <a:ext cx="14334563" cy="8066786"/>
            <a:chOff x="0" y="1200073"/>
            <a:chExt cx="14334563" cy="8066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0073"/>
              <a:ext cx="14334563" cy="8066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6" y="108706"/>
            <a:ext cx="1306825" cy="45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0952" y="582857"/>
            <a:ext cx="3944762" cy="9702857"/>
            <a:chOff x="14340952" y="582857"/>
            <a:chExt cx="3944762" cy="970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0952" y="582857"/>
              <a:ext cx="3944762" cy="970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02211" y="0"/>
            <a:ext cx="3983503" cy="582857"/>
            <a:chOff x="14302211" y="0"/>
            <a:chExt cx="3983503" cy="58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2211" y="0"/>
              <a:ext cx="3983503" cy="58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8096" y="130292"/>
            <a:ext cx="1185063" cy="371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58571" y="1113199"/>
            <a:ext cx="519792" cy="519797"/>
            <a:chOff x="14458571" y="1113199"/>
            <a:chExt cx="519792" cy="5197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58571" y="1113199"/>
              <a:ext cx="519792" cy="519797"/>
              <a:chOff x="14458571" y="1113199"/>
              <a:chExt cx="519792" cy="5197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58571" y="1113199"/>
                <a:ext cx="519792" cy="5197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77492" y="1236858"/>
              <a:ext cx="81951" cy="272480"/>
              <a:chOff x="14677492" y="1236858"/>
              <a:chExt cx="81951" cy="2724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7492" y="1236858"/>
                <a:ext cx="81951" cy="27248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5144" y="1157230"/>
            <a:ext cx="1391339" cy="811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531" y="3828170"/>
            <a:ext cx="7642876" cy="1173623"/>
            <a:chOff x="289531" y="3828170"/>
            <a:chExt cx="7642876" cy="1173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31" y="3828170"/>
              <a:ext cx="7642876" cy="11736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3202" y="3638962"/>
            <a:ext cx="378412" cy="378415"/>
            <a:chOff x="7743202" y="3638962"/>
            <a:chExt cx="378412" cy="378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43202" y="3638962"/>
              <a:ext cx="378412" cy="378415"/>
              <a:chOff x="7743202" y="3638962"/>
              <a:chExt cx="378412" cy="37841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43202" y="3638962"/>
                <a:ext cx="378412" cy="3784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02577" y="3728986"/>
              <a:ext cx="59661" cy="198367"/>
              <a:chOff x="7902577" y="3728986"/>
              <a:chExt cx="59661" cy="1983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2577" y="3728986"/>
                <a:ext cx="59661" cy="19836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1200073"/>
            <a:ext cx="14340952" cy="8066786"/>
            <a:chOff x="0" y="1200073"/>
            <a:chExt cx="14340952" cy="80667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200073"/>
              <a:ext cx="14340952" cy="8066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2022-06-20T17:34:05Z</dcterms:created>
  <dcterms:modified xsi:type="dcterms:W3CDTF">2022-06-20T17:34:05Z</dcterms:modified>
</cp:coreProperties>
</file>